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-520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39713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Shape 9"/>
          <p:cNvGrpSpPr/>
          <p:nvPr/>
        </p:nvGrpSpPr>
        <p:grpSpPr>
          <a:xfrm>
            <a:off x="4350278" y="2855377"/>
            <a:ext cx="443588" cy="105632"/>
            <a:chOff x="4137525" y="2915950"/>
            <a:chExt cx="869099" cy="206999"/>
          </a:xfrm>
        </p:grpSpPr>
        <p:sp>
          <p:nvSpPr>
            <p:cNvPr id="10" name="Shape 10"/>
            <p:cNvSpPr/>
            <p:nvPr/>
          </p:nvSpPr>
          <p:spPr>
            <a:xfrm>
              <a:off x="4468575" y="2915950"/>
              <a:ext cx="206999" cy="2069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4799625" y="2915950"/>
              <a:ext cx="206999" cy="2069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137525" y="2915950"/>
              <a:ext cx="206999" cy="2069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defRPr sz="4800"/>
            </a:lvl1pPr>
            <a:lvl2pPr algn="ctr" rtl="0">
              <a:spcBef>
                <a:spcPts val="0"/>
              </a:spcBef>
              <a:buSzPct val="100000"/>
              <a:defRPr sz="4800"/>
            </a:lvl2pPr>
            <a:lvl3pPr algn="ctr" rtl="0">
              <a:spcBef>
                <a:spcPts val="0"/>
              </a:spcBef>
              <a:buSzPct val="100000"/>
              <a:defRPr sz="4800"/>
            </a:lvl3pPr>
            <a:lvl4pPr algn="ctr" rtl="0">
              <a:spcBef>
                <a:spcPts val="0"/>
              </a:spcBef>
              <a:buSzPct val="100000"/>
              <a:defRPr sz="4800"/>
            </a:lvl4pPr>
            <a:lvl5pPr algn="ctr" rtl="0">
              <a:spcBef>
                <a:spcPts val="0"/>
              </a:spcBef>
              <a:buSzPct val="100000"/>
              <a:defRPr sz="4800"/>
            </a:lvl5pPr>
            <a:lvl6pPr algn="ctr" rtl="0">
              <a:spcBef>
                <a:spcPts val="0"/>
              </a:spcBef>
              <a:buSzPct val="100000"/>
              <a:defRPr sz="4800"/>
            </a:lvl6pPr>
            <a:lvl7pPr algn="ctr" rtl="0">
              <a:spcBef>
                <a:spcPts val="0"/>
              </a:spcBef>
              <a:buSzPct val="100000"/>
              <a:defRPr sz="4800"/>
            </a:lvl7pPr>
            <a:lvl8pPr algn="ctr" rtl="0">
              <a:spcBef>
                <a:spcPts val="0"/>
              </a:spcBef>
              <a:buSzPct val="100000"/>
              <a:defRPr sz="4800"/>
            </a:lvl8pPr>
            <a:lvl9pPr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599" cy="1890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defRPr sz="12000"/>
            </a:lvl1pPr>
            <a:lvl2pPr algn="ctr" rtl="0">
              <a:spcBef>
                <a:spcPts val="0"/>
              </a:spcBef>
              <a:buSzPct val="100000"/>
              <a:defRPr sz="12000"/>
            </a:lvl2pPr>
            <a:lvl3pPr algn="ctr" rtl="0">
              <a:spcBef>
                <a:spcPts val="0"/>
              </a:spcBef>
              <a:buSzPct val="100000"/>
              <a:defRPr sz="12000"/>
            </a:lvl3pPr>
            <a:lvl4pPr algn="ctr" rtl="0">
              <a:spcBef>
                <a:spcPts val="0"/>
              </a:spcBef>
              <a:buSzPct val="100000"/>
              <a:defRPr sz="12000"/>
            </a:lvl4pPr>
            <a:lvl5pPr algn="ctr" rtl="0">
              <a:spcBef>
                <a:spcPts val="0"/>
              </a:spcBef>
              <a:buSzPct val="100000"/>
              <a:defRPr sz="12000"/>
            </a:lvl5pPr>
            <a:lvl6pPr algn="ctr" rtl="0">
              <a:spcBef>
                <a:spcPts val="0"/>
              </a:spcBef>
              <a:buSzPct val="100000"/>
              <a:defRPr sz="12000"/>
            </a:lvl6pPr>
            <a:lvl7pPr algn="ctr" rtl="0">
              <a:spcBef>
                <a:spcPts val="0"/>
              </a:spcBef>
              <a:buSzPct val="100000"/>
              <a:defRPr sz="12000"/>
            </a:lvl7pPr>
            <a:lvl8pPr algn="ctr" rtl="0">
              <a:spcBef>
                <a:spcPts val="0"/>
              </a:spcBef>
              <a:buSzPct val="100000"/>
              <a:defRPr sz="12000"/>
            </a:lvl8pPr>
            <a:lvl9pPr algn="ctr" rtl="0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599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defRPr/>
            </a:lvl1pPr>
            <a:lvl2pPr algn="ctr" rtl="0">
              <a:spcBef>
                <a:spcPts val="0"/>
              </a:spcBef>
              <a:defRPr/>
            </a:lvl2pPr>
            <a:lvl3pPr algn="ctr" rtl="0">
              <a:spcBef>
                <a:spcPts val="0"/>
              </a:spcBef>
              <a:defRPr/>
            </a:lvl3pPr>
            <a:lvl4pPr algn="ctr" rtl="0">
              <a:spcBef>
                <a:spcPts val="0"/>
              </a:spcBef>
              <a:defRPr/>
            </a:lvl4pPr>
            <a:lvl5pPr algn="ctr" rtl="0">
              <a:spcBef>
                <a:spcPts val="0"/>
              </a:spcBef>
              <a:defRPr/>
            </a:lvl5pPr>
            <a:lvl6pPr algn="ctr" rtl="0">
              <a:spcBef>
                <a:spcPts val="0"/>
              </a:spcBef>
              <a:defRPr/>
            </a:lvl6pPr>
            <a:lvl7pPr algn="ctr" rtl="0">
              <a:spcBef>
                <a:spcPts val="0"/>
              </a:spcBef>
              <a:defRPr/>
            </a:lvl7pPr>
            <a:lvl8pPr algn="ctr" rtl="0">
              <a:spcBef>
                <a:spcPts val="0"/>
              </a:spcBef>
              <a:defRPr/>
            </a:lvl8pPr>
            <a:lvl9pPr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199" cy="861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SzPct val="100000"/>
              <a:defRPr sz="3600"/>
            </a:lvl1pPr>
            <a:lvl2pPr algn="ctr" rtl="0">
              <a:spcBef>
                <a:spcPts val="0"/>
              </a:spcBef>
              <a:buSzPct val="100000"/>
              <a:defRPr sz="3600"/>
            </a:lvl2pPr>
            <a:lvl3pPr algn="ctr" rtl="0">
              <a:spcBef>
                <a:spcPts val="0"/>
              </a:spcBef>
              <a:buSzPct val="100000"/>
              <a:defRPr sz="3600"/>
            </a:lvl3pPr>
            <a:lvl4pPr algn="ctr" rtl="0">
              <a:spcBef>
                <a:spcPts val="0"/>
              </a:spcBef>
              <a:buSzPct val="100000"/>
              <a:defRPr sz="3600"/>
            </a:lvl4pPr>
            <a:lvl5pPr algn="ctr" rtl="0">
              <a:spcBef>
                <a:spcPts val="0"/>
              </a:spcBef>
              <a:buSzPct val="100000"/>
              <a:defRPr sz="3600"/>
            </a:lvl5pPr>
            <a:lvl6pPr algn="ctr" rtl="0">
              <a:spcBef>
                <a:spcPts val="0"/>
              </a:spcBef>
              <a:buSzPct val="100000"/>
              <a:defRPr sz="3600"/>
            </a:lvl6pPr>
            <a:lvl7pPr algn="ctr" rtl="0">
              <a:spcBef>
                <a:spcPts val="0"/>
              </a:spcBef>
              <a:buSzPct val="100000"/>
              <a:defRPr sz="3600"/>
            </a:lvl7pPr>
            <a:lvl8pPr algn="ctr" rtl="0">
              <a:spcBef>
                <a:spcPts val="0"/>
              </a:spcBef>
              <a:buSzPct val="100000"/>
              <a:defRPr sz="3600"/>
            </a:lvl8pPr>
            <a:lvl9pPr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400"/>
            </a:lvl1pPr>
            <a:lvl2pPr rtl="0">
              <a:spcBef>
                <a:spcPts val="0"/>
              </a:spcBef>
              <a:buSzPct val="100000"/>
              <a:defRPr sz="1200"/>
            </a:lvl2pPr>
            <a:lvl3pPr rtl="0">
              <a:spcBef>
                <a:spcPts val="0"/>
              </a:spcBef>
              <a:buSzPct val="100000"/>
              <a:defRPr sz="1200"/>
            </a:lvl3pPr>
            <a:lvl4pPr rtl="0">
              <a:spcBef>
                <a:spcPts val="0"/>
              </a:spcBef>
              <a:buSzPct val="100000"/>
              <a:defRPr sz="1200"/>
            </a:lvl4pPr>
            <a:lvl5pPr rtl="0">
              <a:spcBef>
                <a:spcPts val="0"/>
              </a:spcBef>
              <a:buSzPct val="100000"/>
              <a:defRPr sz="1200"/>
            </a:lvl5pPr>
            <a:lvl6pPr rtl="0">
              <a:spcBef>
                <a:spcPts val="0"/>
              </a:spcBef>
              <a:buSzPct val="100000"/>
              <a:defRPr sz="1200"/>
            </a:lvl6pPr>
            <a:lvl7pPr rtl="0">
              <a:spcBef>
                <a:spcPts val="0"/>
              </a:spcBef>
              <a:buSzPct val="100000"/>
              <a:defRPr sz="1200"/>
            </a:lvl7pPr>
            <a:lvl8pPr rtl="0">
              <a:spcBef>
                <a:spcPts val="0"/>
              </a:spcBef>
              <a:buSzPct val="100000"/>
              <a:defRPr sz="1200"/>
            </a:lvl8pPr>
            <a:lvl9pPr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400"/>
            </a:lvl1pPr>
            <a:lvl2pPr rtl="0">
              <a:spcBef>
                <a:spcPts val="0"/>
              </a:spcBef>
              <a:buSzPct val="100000"/>
              <a:defRPr sz="1200"/>
            </a:lvl2pPr>
            <a:lvl3pPr rtl="0">
              <a:spcBef>
                <a:spcPts val="0"/>
              </a:spcBef>
              <a:buSzPct val="100000"/>
              <a:defRPr sz="1200"/>
            </a:lvl3pPr>
            <a:lvl4pPr rtl="0">
              <a:spcBef>
                <a:spcPts val="0"/>
              </a:spcBef>
              <a:buSzPct val="100000"/>
              <a:defRPr sz="1200"/>
            </a:lvl4pPr>
            <a:lvl5pPr rtl="0">
              <a:spcBef>
                <a:spcPts val="0"/>
              </a:spcBef>
              <a:buSzPct val="100000"/>
              <a:defRPr sz="1200"/>
            </a:lvl5pPr>
            <a:lvl6pPr rtl="0">
              <a:spcBef>
                <a:spcPts val="0"/>
              </a:spcBef>
              <a:buSzPct val="100000"/>
              <a:defRPr sz="1200"/>
            </a:lvl6pPr>
            <a:lvl7pPr rtl="0">
              <a:spcBef>
                <a:spcPts val="0"/>
              </a:spcBef>
              <a:buSzPct val="100000"/>
              <a:defRPr sz="1200"/>
            </a:lvl7pPr>
            <a:lvl8pPr rtl="0">
              <a:spcBef>
                <a:spcPts val="0"/>
              </a:spcBef>
              <a:buSzPct val="100000"/>
              <a:defRPr sz="1200"/>
            </a:lvl8pPr>
            <a:lvl9pPr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buSzPct val="100000"/>
              <a:defRPr sz="2400"/>
            </a:lvl1pPr>
            <a:lvl2pPr rtl="0">
              <a:spcBef>
                <a:spcPts val="0"/>
              </a:spcBef>
              <a:buSzPct val="100000"/>
              <a:defRPr sz="2400"/>
            </a:lvl2pPr>
            <a:lvl3pPr rtl="0">
              <a:spcBef>
                <a:spcPts val="0"/>
              </a:spcBef>
              <a:buSzPct val="100000"/>
              <a:defRPr sz="2400"/>
            </a:lvl3pPr>
            <a:lvl4pPr rtl="0">
              <a:spcBef>
                <a:spcPts val="0"/>
              </a:spcBef>
              <a:buSzPct val="100000"/>
              <a:defRPr sz="2400"/>
            </a:lvl4pPr>
            <a:lvl5pPr rtl="0">
              <a:spcBef>
                <a:spcPts val="0"/>
              </a:spcBef>
              <a:buSzPct val="100000"/>
              <a:defRPr sz="2400"/>
            </a:lvl5pPr>
            <a:lvl6pPr rtl="0">
              <a:spcBef>
                <a:spcPts val="0"/>
              </a:spcBef>
              <a:buSzPct val="100000"/>
              <a:defRPr sz="2400"/>
            </a:lvl6pPr>
            <a:lvl7pPr rtl="0">
              <a:spcBef>
                <a:spcPts val="0"/>
              </a:spcBef>
              <a:buSzPct val="100000"/>
              <a:defRPr sz="2400"/>
            </a:lvl7pPr>
            <a:lvl8pPr rtl="0">
              <a:spcBef>
                <a:spcPts val="0"/>
              </a:spcBef>
              <a:buSzPct val="100000"/>
              <a:defRPr sz="2400"/>
            </a:lvl8pPr>
            <a:lvl9pPr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SzPct val="100000"/>
              <a:defRPr sz="1200"/>
            </a:lvl1pPr>
            <a:lvl2pPr rtl="0">
              <a:spcBef>
                <a:spcPts val="0"/>
              </a:spcBef>
              <a:buSzPct val="100000"/>
              <a:defRPr sz="1200"/>
            </a:lvl2pPr>
            <a:lvl3pPr rtl="0">
              <a:spcBef>
                <a:spcPts val="0"/>
              </a:spcBef>
              <a:buSzPct val="100000"/>
              <a:defRPr sz="1200"/>
            </a:lvl3pPr>
            <a:lvl4pPr rtl="0">
              <a:spcBef>
                <a:spcPts val="0"/>
              </a:spcBef>
              <a:buSzPct val="100000"/>
              <a:defRPr sz="1200"/>
            </a:lvl4pPr>
            <a:lvl5pPr rtl="0">
              <a:spcBef>
                <a:spcPts val="0"/>
              </a:spcBef>
              <a:buSzPct val="100000"/>
              <a:defRPr sz="1200"/>
            </a:lvl5pPr>
            <a:lvl6pPr rtl="0">
              <a:spcBef>
                <a:spcPts val="0"/>
              </a:spcBef>
              <a:buSzPct val="100000"/>
              <a:defRPr sz="1200"/>
            </a:lvl6pPr>
            <a:lvl7pPr rtl="0">
              <a:spcBef>
                <a:spcPts val="0"/>
              </a:spcBef>
              <a:buSzPct val="100000"/>
              <a:defRPr sz="1200"/>
            </a:lvl7pPr>
            <a:lvl8pPr rtl="0">
              <a:spcBef>
                <a:spcPts val="0"/>
              </a:spcBef>
              <a:buSzPct val="100000"/>
              <a:defRPr sz="1200"/>
            </a:lvl8pPr>
            <a:lvl9pPr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0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199" cy="1710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SzPct val="100000"/>
              <a:defRPr sz="4200"/>
            </a:lvl1pPr>
            <a:lvl2pPr algn="ctr" rtl="0">
              <a:spcBef>
                <a:spcPts val="0"/>
              </a:spcBef>
              <a:buSzPct val="100000"/>
              <a:defRPr sz="4200"/>
            </a:lvl2pPr>
            <a:lvl3pPr algn="ctr" rtl="0">
              <a:spcBef>
                <a:spcPts val="0"/>
              </a:spcBef>
              <a:buSzPct val="100000"/>
              <a:defRPr sz="4200"/>
            </a:lvl3pPr>
            <a:lvl4pPr algn="ctr" rtl="0">
              <a:spcBef>
                <a:spcPts val="0"/>
              </a:spcBef>
              <a:buSzPct val="100000"/>
              <a:defRPr sz="4200"/>
            </a:lvl4pPr>
            <a:lvl5pPr algn="ctr" rtl="0">
              <a:spcBef>
                <a:spcPts val="0"/>
              </a:spcBef>
              <a:buSzPct val="100000"/>
              <a:defRPr sz="4200"/>
            </a:lvl5pPr>
            <a:lvl6pPr algn="ctr" rtl="0">
              <a:spcBef>
                <a:spcPts val="0"/>
              </a:spcBef>
              <a:buSzPct val="100000"/>
              <a:defRPr sz="4200"/>
            </a:lvl6pPr>
            <a:lvl7pPr algn="ctr" rtl="0">
              <a:spcBef>
                <a:spcPts val="0"/>
              </a:spcBef>
              <a:buSzPct val="100000"/>
              <a:defRPr sz="4200"/>
            </a:lvl7pPr>
            <a:lvl8pPr algn="ctr" rtl="0">
              <a:spcBef>
                <a:spcPts val="0"/>
              </a:spcBef>
              <a:buSzPct val="100000"/>
              <a:defRPr sz="4200"/>
            </a:lvl8pPr>
            <a:lvl9pPr algn="ctr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jp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HappyApp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524325" y="3076424"/>
            <a:ext cx="8226599" cy="1618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9600"/>
              <a:t>😄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12-06 at 10.45.5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86" y="107843"/>
            <a:ext cx="4983824" cy="2747343"/>
          </a:xfrm>
          <a:prstGeom prst="rect">
            <a:avLst/>
          </a:prstGeom>
        </p:spPr>
      </p:pic>
      <p:pic>
        <p:nvPicPr>
          <p:cNvPr id="6" name="Picture 5" descr="Screen Shot 2015-12-06 at 10.45.39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1644" y="1965135"/>
            <a:ext cx="3734533" cy="30106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199" cy="861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000" dirty="0"/>
              <a:t>Demo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0"/>
            <a:ext cx="9161099" cy="24845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title" idx="4294967295"/>
          </p:nvPr>
        </p:nvSpPr>
        <p:spPr>
          <a:xfrm>
            <a:off x="311700" y="372500"/>
            <a:ext cx="8520599" cy="733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The Team</a:t>
            </a:r>
          </a:p>
        </p:txBody>
      </p:sp>
      <p:pic>
        <p:nvPicPr>
          <p:cNvPr id="66" name="Shape 66"/>
          <p:cNvPicPr preferRelativeResize="0"/>
          <p:nvPr/>
        </p:nvPicPr>
        <p:blipFill rotWithShape="1">
          <a:blip r:embed="rId3">
            <a:alphaModFix/>
          </a:blip>
          <a:srcRect l="2125" r="2125"/>
          <a:stretch/>
        </p:blipFill>
        <p:spPr>
          <a:xfrm>
            <a:off x="431462" y="1322225"/>
            <a:ext cx="1644299" cy="1644299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" name="Shape 67"/>
          <p:cNvSpPr txBox="1">
            <a:spLocks noGrp="1"/>
          </p:cNvSpPr>
          <p:nvPr>
            <p:ph type="body" idx="4294967295"/>
          </p:nvPr>
        </p:nvSpPr>
        <p:spPr>
          <a:xfrm>
            <a:off x="164950" y="3108899"/>
            <a:ext cx="2177399" cy="43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Jacob Park</a:t>
            </a:r>
          </a:p>
        </p:txBody>
      </p:sp>
      <p:cxnSp>
        <p:nvCxnSpPr>
          <p:cNvPr id="68" name="Shape 68"/>
          <p:cNvCxnSpPr/>
          <p:nvPr/>
        </p:nvCxnSpPr>
        <p:spPr>
          <a:xfrm>
            <a:off x="1118175" y="3561937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69" name="Shape 69"/>
          <p:cNvPicPr preferRelativeResize="0"/>
          <p:nvPr/>
        </p:nvPicPr>
        <p:blipFill rotWithShape="1">
          <a:blip r:embed="rId4">
            <a:alphaModFix/>
          </a:blip>
          <a:srcRect l="308" r="317"/>
          <a:stretch/>
        </p:blipFill>
        <p:spPr>
          <a:xfrm>
            <a:off x="2649420" y="1322375"/>
            <a:ext cx="1644299" cy="1643999"/>
          </a:xfrm>
          <a:prstGeom prst="ellipse">
            <a:avLst/>
          </a:prstGeom>
          <a:noFill/>
          <a:ln>
            <a:noFill/>
          </a:ln>
        </p:spPr>
      </p:pic>
      <p:sp>
        <p:nvSpPr>
          <p:cNvPr id="70" name="Shape 70"/>
          <p:cNvSpPr txBox="1">
            <a:spLocks noGrp="1"/>
          </p:cNvSpPr>
          <p:nvPr>
            <p:ph type="body" idx="4294967295"/>
          </p:nvPr>
        </p:nvSpPr>
        <p:spPr>
          <a:xfrm>
            <a:off x="2374558" y="3108899"/>
            <a:ext cx="2177399" cy="43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Lucas Tilak</a:t>
            </a:r>
          </a:p>
        </p:txBody>
      </p:sp>
      <p:cxnSp>
        <p:nvCxnSpPr>
          <p:cNvPr id="71" name="Shape 71"/>
          <p:cNvCxnSpPr/>
          <p:nvPr/>
        </p:nvCxnSpPr>
        <p:spPr>
          <a:xfrm>
            <a:off x="3327800" y="3561937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72" name="Shape 72"/>
          <p:cNvPicPr preferRelativeResize="0"/>
          <p:nvPr/>
        </p:nvPicPr>
        <p:blipFill rotWithShape="1">
          <a:blip r:embed="rId5">
            <a:alphaModFix/>
          </a:blip>
          <a:srcRect t="89" b="99"/>
          <a:stretch/>
        </p:blipFill>
        <p:spPr>
          <a:xfrm>
            <a:off x="4867379" y="1322212"/>
            <a:ext cx="1644299" cy="1644299"/>
          </a:xfrm>
          <a:prstGeom prst="ellipse">
            <a:avLst/>
          </a:prstGeom>
          <a:noFill/>
          <a:ln>
            <a:noFill/>
          </a:ln>
        </p:spPr>
      </p:pic>
      <p:sp>
        <p:nvSpPr>
          <p:cNvPr id="73" name="Shape 73"/>
          <p:cNvSpPr txBox="1">
            <a:spLocks noGrp="1"/>
          </p:cNvSpPr>
          <p:nvPr>
            <p:ph type="body" idx="4294967295"/>
          </p:nvPr>
        </p:nvSpPr>
        <p:spPr>
          <a:xfrm>
            <a:off x="4584179" y="3108899"/>
            <a:ext cx="2177399" cy="43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Sarah Niemeyer</a:t>
            </a:r>
          </a:p>
        </p:txBody>
      </p:sp>
      <p:cxnSp>
        <p:nvCxnSpPr>
          <p:cNvPr id="74" name="Shape 74"/>
          <p:cNvCxnSpPr/>
          <p:nvPr/>
        </p:nvCxnSpPr>
        <p:spPr>
          <a:xfrm>
            <a:off x="5554075" y="3561937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75" name="Shape 7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085337" y="1322225"/>
            <a:ext cx="1644299" cy="1644299"/>
          </a:xfrm>
          <a:prstGeom prst="ellipse">
            <a:avLst/>
          </a:prstGeom>
          <a:noFill/>
          <a:ln>
            <a:noFill/>
          </a:ln>
        </p:spPr>
      </p:pic>
      <p:sp>
        <p:nvSpPr>
          <p:cNvPr id="76" name="Shape 76"/>
          <p:cNvSpPr txBox="1">
            <a:spLocks noGrp="1"/>
          </p:cNvSpPr>
          <p:nvPr>
            <p:ph type="body" idx="4294967295"/>
          </p:nvPr>
        </p:nvSpPr>
        <p:spPr>
          <a:xfrm>
            <a:off x="6793800" y="3108899"/>
            <a:ext cx="2177399" cy="43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Zack Allen</a:t>
            </a:r>
          </a:p>
        </p:txBody>
      </p:sp>
      <p:cxnSp>
        <p:nvCxnSpPr>
          <p:cNvPr id="77" name="Shape 77"/>
          <p:cNvCxnSpPr/>
          <p:nvPr/>
        </p:nvCxnSpPr>
        <p:spPr>
          <a:xfrm>
            <a:off x="7747050" y="3561937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4200" b="1"/>
              <a:t>Methodology:</a:t>
            </a:r>
            <a:r>
              <a:rPr lang="en" sz="4200"/>
              <a:t> </a:t>
            </a:r>
          </a:p>
          <a:p>
            <a:pPr>
              <a:spcBef>
                <a:spcPts val="0"/>
              </a:spcBef>
              <a:buNone/>
            </a:pPr>
            <a:r>
              <a:rPr lang="en" sz="4200"/>
              <a:t>Agile, Pair Programming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Expected Tools</a:t>
            </a:r>
          </a:p>
        </p:txBody>
      </p:sp>
      <p:grpSp>
        <p:nvGrpSpPr>
          <p:cNvPr id="88" name="Shape 88"/>
          <p:cNvGrpSpPr/>
          <p:nvPr/>
        </p:nvGrpSpPr>
        <p:grpSpPr>
          <a:xfrm>
            <a:off x="431925" y="1304875"/>
            <a:ext cx="2628924" cy="3416400"/>
            <a:chOff x="431925" y="1304875"/>
            <a:chExt cx="2628924" cy="3416400"/>
          </a:xfrm>
        </p:grpSpPr>
        <p:sp>
          <p:nvSpPr>
            <p:cNvPr id="89" name="Shape 89"/>
            <p:cNvSpPr txBox="1"/>
            <p:nvPr/>
          </p:nvSpPr>
          <p:spPr>
            <a:xfrm>
              <a:off x="431925" y="1304875"/>
              <a:ext cx="2628899" cy="4640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431950" y="1304875"/>
              <a:ext cx="2628899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1" name="Shape 91"/>
          <p:cNvSpPr txBox="1">
            <a:spLocks noGrp="1"/>
          </p:cNvSpPr>
          <p:nvPr>
            <p:ph type="body" idx="4294967295"/>
          </p:nvPr>
        </p:nvSpPr>
        <p:spPr>
          <a:xfrm>
            <a:off x="506425" y="1304875"/>
            <a:ext cx="2494499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Project Tracker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4294967295"/>
          </p:nvPr>
        </p:nvSpPr>
        <p:spPr>
          <a:xfrm>
            <a:off x="3389450" y="1304875"/>
            <a:ext cx="2494499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VCS Repository</a:t>
            </a:r>
          </a:p>
        </p:txBody>
      </p:sp>
      <p:grpSp>
        <p:nvGrpSpPr>
          <p:cNvPr id="93" name="Shape 93"/>
          <p:cNvGrpSpPr/>
          <p:nvPr/>
        </p:nvGrpSpPr>
        <p:grpSpPr>
          <a:xfrm>
            <a:off x="6212550" y="1304875"/>
            <a:ext cx="2632499" cy="3416400"/>
            <a:chOff x="6212550" y="1304875"/>
            <a:chExt cx="2632499" cy="3416400"/>
          </a:xfrm>
        </p:grpSpPr>
        <p:sp>
          <p:nvSpPr>
            <p:cNvPr id="94" name="Shape 94"/>
            <p:cNvSpPr/>
            <p:nvPr/>
          </p:nvSpPr>
          <p:spPr>
            <a:xfrm>
              <a:off x="6215400" y="1304875"/>
              <a:ext cx="2628899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 txBox="1"/>
            <p:nvPr/>
          </p:nvSpPr>
          <p:spPr>
            <a:xfrm>
              <a:off x="6212550" y="1304875"/>
              <a:ext cx="2632499" cy="4640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6" name="Shape 96"/>
          <p:cNvSpPr txBox="1">
            <a:spLocks noGrp="1"/>
          </p:cNvSpPr>
          <p:nvPr>
            <p:ph type="body" idx="4294967295"/>
          </p:nvPr>
        </p:nvSpPr>
        <p:spPr>
          <a:xfrm>
            <a:off x="6272475" y="1304875"/>
            <a:ext cx="2494499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Database</a:t>
            </a:r>
          </a:p>
        </p:txBody>
      </p:sp>
      <p:grpSp>
        <p:nvGrpSpPr>
          <p:cNvPr id="97" name="Shape 97"/>
          <p:cNvGrpSpPr/>
          <p:nvPr/>
        </p:nvGrpSpPr>
        <p:grpSpPr>
          <a:xfrm>
            <a:off x="3255750" y="1304875"/>
            <a:ext cx="2632499" cy="3416400"/>
            <a:chOff x="3320450" y="1304875"/>
            <a:chExt cx="2632499" cy="3416400"/>
          </a:xfrm>
        </p:grpSpPr>
        <p:sp>
          <p:nvSpPr>
            <p:cNvPr id="98" name="Shape 98"/>
            <p:cNvSpPr txBox="1"/>
            <p:nvPr/>
          </p:nvSpPr>
          <p:spPr>
            <a:xfrm>
              <a:off x="3324050" y="1304875"/>
              <a:ext cx="2628899" cy="4640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3320450" y="1304875"/>
              <a:ext cx="2628899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0" name="Shape 100"/>
          <p:cNvSpPr txBox="1">
            <a:spLocks noGrp="1"/>
          </p:cNvSpPr>
          <p:nvPr>
            <p:ph type="body" idx="4294967295"/>
          </p:nvPr>
        </p:nvSpPr>
        <p:spPr>
          <a:xfrm>
            <a:off x="3324750" y="1304875"/>
            <a:ext cx="2494499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VCS Repository</a:t>
            </a:r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925" y="2355612"/>
            <a:ext cx="2892825" cy="1314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4887" y="1889511"/>
            <a:ext cx="2274225" cy="224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8517" y="2454548"/>
            <a:ext cx="2542407" cy="131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79777"/>
            <a:ext cx="9144000" cy="3663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Expected Tools cont.</a:t>
            </a:r>
          </a:p>
        </p:txBody>
      </p:sp>
      <p:grpSp>
        <p:nvGrpSpPr>
          <p:cNvPr id="119" name="Shape 119"/>
          <p:cNvGrpSpPr/>
          <p:nvPr/>
        </p:nvGrpSpPr>
        <p:grpSpPr>
          <a:xfrm>
            <a:off x="431925" y="1304875"/>
            <a:ext cx="2628924" cy="3416400"/>
            <a:chOff x="431925" y="1304875"/>
            <a:chExt cx="2628924" cy="3416400"/>
          </a:xfrm>
        </p:grpSpPr>
        <p:sp>
          <p:nvSpPr>
            <p:cNvPr id="120" name="Shape 120"/>
            <p:cNvSpPr txBox="1"/>
            <p:nvPr/>
          </p:nvSpPr>
          <p:spPr>
            <a:xfrm>
              <a:off x="431925" y="1304875"/>
              <a:ext cx="2628899" cy="4640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431950" y="1304875"/>
              <a:ext cx="2628899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ctr">
                <a:spcBef>
                  <a:spcPts val="0"/>
                </a:spcBef>
                <a:buNone/>
              </a:pPr>
              <a:r>
                <a:rPr lang="en" sz="3000">
                  <a:solidFill>
                    <a:srgbClr val="FFFFFF"/>
                  </a:solidFill>
                  <a:latin typeface="Syncopate"/>
                  <a:ea typeface="Syncopate"/>
                  <a:cs typeface="Syncopate"/>
                  <a:sym typeface="Syncopate"/>
                </a:rPr>
                <a:t>unittest</a:t>
              </a:r>
            </a:p>
          </p:txBody>
        </p:sp>
      </p:grpSp>
      <p:sp>
        <p:nvSpPr>
          <p:cNvPr id="122" name="Shape 122"/>
          <p:cNvSpPr txBox="1">
            <a:spLocks noGrp="1"/>
          </p:cNvSpPr>
          <p:nvPr>
            <p:ph type="body" idx="4294967295"/>
          </p:nvPr>
        </p:nvSpPr>
        <p:spPr>
          <a:xfrm>
            <a:off x="506425" y="1304875"/>
            <a:ext cx="2494499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Testing</a:t>
            </a:r>
          </a:p>
        </p:txBody>
      </p:sp>
      <p:grpSp>
        <p:nvGrpSpPr>
          <p:cNvPr id="123" name="Shape 123"/>
          <p:cNvGrpSpPr/>
          <p:nvPr/>
        </p:nvGrpSpPr>
        <p:grpSpPr>
          <a:xfrm>
            <a:off x="3320450" y="1304875"/>
            <a:ext cx="2632499" cy="3416400"/>
            <a:chOff x="3320450" y="1304875"/>
            <a:chExt cx="2632499" cy="3416400"/>
          </a:xfrm>
        </p:grpSpPr>
        <p:sp>
          <p:nvSpPr>
            <p:cNvPr id="124" name="Shape 124"/>
            <p:cNvSpPr txBox="1"/>
            <p:nvPr/>
          </p:nvSpPr>
          <p:spPr>
            <a:xfrm>
              <a:off x="3324050" y="1304875"/>
              <a:ext cx="2628899" cy="4640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3320450" y="1304875"/>
              <a:ext cx="2628899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6" name="Shape 126"/>
          <p:cNvSpPr txBox="1">
            <a:spLocks noGrp="1"/>
          </p:cNvSpPr>
          <p:nvPr>
            <p:ph type="body" idx="4294967295"/>
          </p:nvPr>
        </p:nvSpPr>
        <p:spPr>
          <a:xfrm>
            <a:off x="3389450" y="1304875"/>
            <a:ext cx="2494499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Auto-Documenter</a:t>
            </a:r>
          </a:p>
        </p:txBody>
      </p:sp>
      <p:grpSp>
        <p:nvGrpSpPr>
          <p:cNvPr id="127" name="Shape 127"/>
          <p:cNvGrpSpPr/>
          <p:nvPr/>
        </p:nvGrpSpPr>
        <p:grpSpPr>
          <a:xfrm>
            <a:off x="6212550" y="1304875"/>
            <a:ext cx="2632499" cy="3416400"/>
            <a:chOff x="6212550" y="1304875"/>
            <a:chExt cx="2632499" cy="3416400"/>
          </a:xfrm>
        </p:grpSpPr>
        <p:sp>
          <p:nvSpPr>
            <p:cNvPr id="128" name="Shape 128"/>
            <p:cNvSpPr/>
            <p:nvPr/>
          </p:nvSpPr>
          <p:spPr>
            <a:xfrm>
              <a:off x="6215400" y="1304875"/>
              <a:ext cx="2628899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 txBox="1"/>
            <p:nvPr/>
          </p:nvSpPr>
          <p:spPr>
            <a:xfrm>
              <a:off x="6212550" y="1304875"/>
              <a:ext cx="2632499" cy="4640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0" name="Shape 130"/>
          <p:cNvSpPr txBox="1">
            <a:spLocks noGrp="1"/>
          </p:cNvSpPr>
          <p:nvPr>
            <p:ph type="body" idx="4294967295"/>
          </p:nvPr>
        </p:nvSpPr>
        <p:spPr>
          <a:xfrm>
            <a:off x="6272475" y="1304875"/>
            <a:ext cx="2494499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Deployment Environ.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4961" y="2694911"/>
            <a:ext cx="2563499" cy="636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2921" y="2118050"/>
            <a:ext cx="3033599" cy="227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265500" y="1733850"/>
            <a:ext cx="4045199" cy="1675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Additional Tools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  <a:buChar char="➔"/>
            </a:pPr>
            <a:r>
              <a:rPr lang="en" sz="3000" dirty="0"/>
              <a:t>Beautiful Soup 4</a:t>
            </a:r>
          </a:p>
          <a:p>
            <a:pPr lvl="0" rtl="0">
              <a:spcBef>
                <a:spcPts val="0"/>
              </a:spcBef>
              <a:buNone/>
            </a:pPr>
            <a:endParaRPr sz="3000" dirty="0"/>
          </a:p>
          <a:p>
            <a:pPr marL="457200" lvl="0" indent="-419100" rtl="0">
              <a:spcBef>
                <a:spcPts val="0"/>
              </a:spcBef>
              <a:buSzPct val="100000"/>
              <a:buChar char="➔"/>
            </a:pPr>
            <a:r>
              <a:rPr lang="en" sz="3000" dirty="0"/>
              <a:t>Regex</a:t>
            </a:r>
          </a:p>
        </p:txBody>
      </p:sp>
      <p:sp>
        <p:nvSpPr>
          <p:cNvPr id="2" name="Rectangle 1"/>
          <p:cNvSpPr/>
          <p:nvPr/>
        </p:nvSpPr>
        <p:spPr>
          <a:xfrm>
            <a:off x="4777805" y="1733850"/>
            <a:ext cx="4121641" cy="17543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lvl="0" indent="-571500">
              <a:buFont typeface="Wingdings" charset="2"/>
              <a:buChar char="Ø"/>
            </a:pPr>
            <a:r>
              <a:rPr lang="en-US" sz="3600" dirty="0" smtClean="0">
                <a:solidFill>
                  <a:schemeClr val="lt1"/>
                </a:solidFill>
              </a:rPr>
              <a:t>Beautiful Soup 4</a:t>
            </a:r>
          </a:p>
          <a:p>
            <a:pPr marL="571500" lvl="0" indent="-571500">
              <a:buFont typeface="Wingdings" charset="2"/>
              <a:buChar char="Ø"/>
            </a:pPr>
            <a:endParaRPr lang="en-US" sz="3600" dirty="0">
              <a:solidFill>
                <a:schemeClr val="lt1"/>
              </a:solidFill>
            </a:endParaRPr>
          </a:p>
          <a:p>
            <a:pPr marL="571500" lvl="0" indent="-571500">
              <a:buFont typeface="Wingdings" charset="2"/>
              <a:buChar char="Ø"/>
            </a:pPr>
            <a:r>
              <a:rPr lang="en-US" sz="3600" dirty="0" smtClean="0">
                <a:solidFill>
                  <a:schemeClr val="lt1"/>
                </a:solidFill>
              </a:rPr>
              <a:t>Regex</a:t>
            </a:r>
            <a:endParaRPr lang="en" sz="36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Challenges</a:t>
            </a:r>
          </a:p>
        </p:txBody>
      </p:sp>
      <p:grpSp>
        <p:nvGrpSpPr>
          <p:cNvPr id="144" name="Shape 144"/>
          <p:cNvGrpSpPr/>
          <p:nvPr/>
        </p:nvGrpSpPr>
        <p:grpSpPr>
          <a:xfrm>
            <a:off x="424812" y="1546522"/>
            <a:ext cx="8294371" cy="799415"/>
            <a:chOff x="424812" y="1177875"/>
            <a:chExt cx="8294371" cy="849900"/>
          </a:xfrm>
        </p:grpSpPr>
        <p:sp>
          <p:nvSpPr>
            <p:cNvPr id="145" name="Shape 145"/>
            <p:cNvSpPr/>
            <p:nvPr/>
          </p:nvSpPr>
          <p:spPr>
            <a:xfrm>
              <a:off x="2927683" y="1177875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424812" y="1177875"/>
              <a:ext cx="3055799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7" name="Shape 147"/>
          <p:cNvSpPr txBox="1">
            <a:spLocks noGrp="1"/>
          </p:cNvSpPr>
          <p:nvPr>
            <p:ph type="body" idx="4294967295"/>
          </p:nvPr>
        </p:nvSpPr>
        <p:spPr>
          <a:xfrm>
            <a:off x="3480440" y="1521258"/>
            <a:ext cx="5111699" cy="79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Working with languages we don’t know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4294967295"/>
          </p:nvPr>
        </p:nvSpPr>
        <p:spPr>
          <a:xfrm>
            <a:off x="539662" y="2394550"/>
            <a:ext cx="2422500" cy="79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Deliverable 2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3480440" y="2394564"/>
            <a:ext cx="5111699" cy="79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Lorem ipsum dolor sit amet 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Sed do eiusmod tempor incididunt ut labore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4294967295"/>
          </p:nvPr>
        </p:nvSpPr>
        <p:spPr>
          <a:xfrm>
            <a:off x="539675" y="3000775"/>
            <a:ext cx="2422500" cy="79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Deliverable 3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4294967295"/>
          </p:nvPr>
        </p:nvSpPr>
        <p:spPr>
          <a:xfrm>
            <a:off x="3480452" y="3004317"/>
            <a:ext cx="5111699" cy="79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Lorem ipsum dolor sit amet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Sed do eiusmod tempor incididunt ut labore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body" idx="4294967295"/>
          </p:nvPr>
        </p:nvSpPr>
        <p:spPr>
          <a:xfrm>
            <a:off x="3480452" y="3876311"/>
            <a:ext cx="5111699" cy="79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Lorem ipsum dolor sit amet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Sed do eiusmod tempor incididunt ut labore</a:t>
            </a:r>
          </a:p>
        </p:txBody>
      </p:sp>
      <p:grpSp>
        <p:nvGrpSpPr>
          <p:cNvPr id="153" name="Shape 153"/>
          <p:cNvGrpSpPr/>
          <p:nvPr/>
        </p:nvGrpSpPr>
        <p:grpSpPr>
          <a:xfrm>
            <a:off x="424824" y="3242176"/>
            <a:ext cx="8294360" cy="799415"/>
            <a:chOff x="424812" y="2075689"/>
            <a:chExt cx="8294360" cy="849900"/>
          </a:xfrm>
        </p:grpSpPr>
        <p:sp>
          <p:nvSpPr>
            <p:cNvPr id="154" name="Shape 154"/>
            <p:cNvSpPr/>
            <p:nvPr/>
          </p:nvSpPr>
          <p:spPr>
            <a:xfrm>
              <a:off x="2927672" y="2075689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424812" y="2075689"/>
              <a:ext cx="3055799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6" name="Shape 156"/>
          <p:cNvSpPr txBox="1">
            <a:spLocks noGrp="1"/>
          </p:cNvSpPr>
          <p:nvPr>
            <p:ph type="body" idx="4294967295"/>
          </p:nvPr>
        </p:nvSpPr>
        <p:spPr>
          <a:xfrm>
            <a:off x="3570677" y="3193895"/>
            <a:ext cx="5111699" cy="79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Webscraping from inefficient site</a:t>
            </a:r>
          </a:p>
        </p:txBody>
      </p:sp>
      <p:grpSp>
        <p:nvGrpSpPr>
          <p:cNvPr id="157" name="Shape 157"/>
          <p:cNvGrpSpPr/>
          <p:nvPr/>
        </p:nvGrpSpPr>
        <p:grpSpPr>
          <a:xfrm>
            <a:off x="424812" y="2394360"/>
            <a:ext cx="8294371" cy="799415"/>
            <a:chOff x="424812" y="1177875"/>
            <a:chExt cx="8294371" cy="849900"/>
          </a:xfrm>
        </p:grpSpPr>
        <p:sp>
          <p:nvSpPr>
            <p:cNvPr id="158" name="Shape 158"/>
            <p:cNvSpPr/>
            <p:nvPr/>
          </p:nvSpPr>
          <p:spPr>
            <a:xfrm>
              <a:off x="2927683" y="1177875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424812" y="1177875"/>
              <a:ext cx="3055799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60" name="Shape 160"/>
          <p:cNvGrpSpPr/>
          <p:nvPr/>
        </p:nvGrpSpPr>
        <p:grpSpPr>
          <a:xfrm>
            <a:off x="424812" y="4089997"/>
            <a:ext cx="8294371" cy="799415"/>
            <a:chOff x="424812" y="1177875"/>
            <a:chExt cx="8294371" cy="849900"/>
          </a:xfrm>
        </p:grpSpPr>
        <p:sp>
          <p:nvSpPr>
            <p:cNvPr id="161" name="Shape 161"/>
            <p:cNvSpPr/>
            <p:nvPr/>
          </p:nvSpPr>
          <p:spPr>
            <a:xfrm>
              <a:off x="2927683" y="1177875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424812" y="1177875"/>
              <a:ext cx="3055799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3" name="Shape 163"/>
          <p:cNvSpPr txBox="1">
            <a:spLocks noGrp="1"/>
          </p:cNvSpPr>
          <p:nvPr>
            <p:ph type="body" idx="4294967295"/>
          </p:nvPr>
        </p:nvSpPr>
        <p:spPr>
          <a:xfrm>
            <a:off x="3570665" y="2370333"/>
            <a:ext cx="5111699" cy="79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Team Organization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4294967295"/>
          </p:nvPr>
        </p:nvSpPr>
        <p:spPr>
          <a:xfrm>
            <a:off x="3570677" y="4089995"/>
            <a:ext cx="5111699" cy="79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Keeping Github organized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</Words>
  <Application>Microsoft Macintosh PowerPoint</Application>
  <PresentationFormat>On-screen Show (16:9)</PresentationFormat>
  <Paragraphs>40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Average</vt:lpstr>
      <vt:lpstr>Syncopate</vt:lpstr>
      <vt:lpstr>Oswald</vt:lpstr>
      <vt:lpstr>slate</vt:lpstr>
      <vt:lpstr>HappyApp</vt:lpstr>
      <vt:lpstr>The Team</vt:lpstr>
      <vt:lpstr>Methodology:  Agile, Pair Programming</vt:lpstr>
      <vt:lpstr>Expected Tools</vt:lpstr>
      <vt:lpstr>PowerPoint Presentation</vt:lpstr>
      <vt:lpstr>PowerPoint Presentation</vt:lpstr>
      <vt:lpstr>Expected Tools cont.</vt:lpstr>
      <vt:lpstr>Additional Tools</vt:lpstr>
      <vt:lpstr>Challenges</vt:lpstr>
      <vt:lpstr>PowerPoint Presentation</vt:lpstr>
      <vt:lpstr>Demo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HappyApp</dc:title>
  <cp:lastModifiedBy>Sarah Niemeyer</cp:lastModifiedBy>
  <cp:revision>1</cp:revision>
  <dcterms:modified xsi:type="dcterms:W3CDTF">2015-12-06T17:49:29Z</dcterms:modified>
</cp:coreProperties>
</file>